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6" r:id="rId22"/>
    <p:sldId id="307" r:id="rId23"/>
    <p:sldId id="308" r:id="rId24"/>
    <p:sldId id="311" r:id="rId25"/>
    <p:sldId id="318" r:id="rId26"/>
    <p:sldId id="312" r:id="rId27"/>
    <p:sldId id="313" r:id="rId28"/>
    <p:sldId id="314" r:id="rId29"/>
    <p:sldId id="315" r:id="rId30"/>
    <p:sldId id="316" r:id="rId31"/>
    <p:sldId id="317" r:id="rId32"/>
    <p:sldId id="309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285" r:id="rId55"/>
  </p:sldIdLst>
  <p:sldSz cx="12192000" cy="6858000"/>
  <p:notesSz cx="12192000" cy="6858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2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663952" y="3733800"/>
            <a:ext cx="3979545" cy="822960"/>
          </a:xfrm>
          <a:custGeom>
            <a:avLst/>
            <a:gdLst/>
            <a:ahLst/>
            <a:cxnLst/>
            <a:rect l="l" t="t" r="r" b="b"/>
            <a:pathLst>
              <a:path w="3979545" h="822960">
                <a:moveTo>
                  <a:pt x="3979164" y="1270"/>
                </a:moveTo>
                <a:lnTo>
                  <a:pt x="3979037" y="1270"/>
                </a:lnTo>
                <a:lnTo>
                  <a:pt x="3979037" y="0"/>
                </a:lnTo>
                <a:lnTo>
                  <a:pt x="3825240" y="0"/>
                </a:lnTo>
                <a:lnTo>
                  <a:pt x="3825240" y="1270"/>
                </a:lnTo>
                <a:lnTo>
                  <a:pt x="0" y="1270"/>
                </a:lnTo>
                <a:lnTo>
                  <a:pt x="0" y="684530"/>
                </a:lnTo>
                <a:lnTo>
                  <a:pt x="0" y="821690"/>
                </a:lnTo>
                <a:lnTo>
                  <a:pt x="114" y="822960"/>
                </a:lnTo>
                <a:lnTo>
                  <a:pt x="3979037" y="822960"/>
                </a:lnTo>
                <a:lnTo>
                  <a:pt x="3979037" y="821690"/>
                </a:lnTo>
                <a:lnTo>
                  <a:pt x="3979164" y="821690"/>
                </a:lnTo>
                <a:lnTo>
                  <a:pt x="3979164" y="684530"/>
                </a:lnTo>
                <a:lnTo>
                  <a:pt x="3979164" y="1270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514600" y="3587750"/>
            <a:ext cx="3975100" cy="831850"/>
          </a:xfrm>
          <a:custGeom>
            <a:avLst/>
            <a:gdLst/>
            <a:ahLst/>
            <a:cxnLst/>
            <a:rect l="l" t="t" r="r" b="b"/>
            <a:pathLst>
              <a:path w="3975100" h="831850">
                <a:moveTo>
                  <a:pt x="3974592" y="0"/>
                </a:moveTo>
                <a:lnTo>
                  <a:pt x="0" y="0"/>
                </a:lnTo>
                <a:lnTo>
                  <a:pt x="0" y="1270"/>
                </a:lnTo>
                <a:lnTo>
                  <a:pt x="0" y="830580"/>
                </a:lnTo>
                <a:lnTo>
                  <a:pt x="127" y="830580"/>
                </a:lnTo>
                <a:lnTo>
                  <a:pt x="127" y="831850"/>
                </a:lnTo>
                <a:lnTo>
                  <a:pt x="3974465" y="831850"/>
                </a:lnTo>
                <a:lnTo>
                  <a:pt x="3974465" y="830580"/>
                </a:lnTo>
                <a:lnTo>
                  <a:pt x="3974592" y="830580"/>
                </a:lnTo>
                <a:lnTo>
                  <a:pt x="3974592" y="1270"/>
                </a:lnTo>
                <a:lnTo>
                  <a:pt x="39745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514599" y="3587496"/>
            <a:ext cx="3975100" cy="832485"/>
          </a:xfrm>
          <a:custGeom>
            <a:avLst/>
            <a:gdLst/>
            <a:ahLst/>
            <a:cxnLst/>
            <a:rect l="l" t="t" r="r" b="b"/>
            <a:pathLst>
              <a:path w="3975100" h="832485">
                <a:moveTo>
                  <a:pt x="0" y="1524"/>
                </a:moveTo>
                <a:lnTo>
                  <a:pt x="0" y="762"/>
                </a:lnTo>
                <a:lnTo>
                  <a:pt x="762" y="0"/>
                </a:lnTo>
                <a:lnTo>
                  <a:pt x="1524" y="0"/>
                </a:lnTo>
                <a:lnTo>
                  <a:pt x="3973067" y="0"/>
                </a:lnTo>
                <a:lnTo>
                  <a:pt x="3973829" y="0"/>
                </a:lnTo>
                <a:lnTo>
                  <a:pt x="3974591" y="762"/>
                </a:lnTo>
                <a:lnTo>
                  <a:pt x="3974591" y="1524"/>
                </a:lnTo>
                <a:lnTo>
                  <a:pt x="3974591" y="830579"/>
                </a:lnTo>
                <a:lnTo>
                  <a:pt x="3974591" y="831341"/>
                </a:lnTo>
                <a:lnTo>
                  <a:pt x="3973829" y="832103"/>
                </a:lnTo>
                <a:lnTo>
                  <a:pt x="3973067" y="832103"/>
                </a:lnTo>
                <a:lnTo>
                  <a:pt x="1524" y="832103"/>
                </a:lnTo>
                <a:lnTo>
                  <a:pt x="762" y="832103"/>
                </a:lnTo>
                <a:lnTo>
                  <a:pt x="0" y="831341"/>
                </a:lnTo>
                <a:lnTo>
                  <a:pt x="0" y="830579"/>
                </a:lnTo>
                <a:lnTo>
                  <a:pt x="0" y="1524"/>
                </a:lnTo>
                <a:close/>
              </a:path>
            </a:pathLst>
          </a:custGeom>
          <a:ln w="9360">
            <a:solidFill>
              <a:srgbClr val="CC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1238" y="542036"/>
            <a:ext cx="385064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333" y="2438857"/>
            <a:ext cx="10403332" cy="3014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5591" y="0"/>
            <a:ext cx="5015865" cy="6858000"/>
            <a:chOff x="545591" y="0"/>
            <a:chExt cx="5015865" cy="6858000"/>
          </a:xfrm>
        </p:grpSpPr>
        <p:sp>
          <p:nvSpPr>
            <p:cNvPr id="4" name="object 4"/>
            <p:cNvSpPr/>
            <p:nvPr/>
          </p:nvSpPr>
          <p:spPr>
            <a:xfrm>
              <a:off x="984504" y="0"/>
              <a:ext cx="1062990" cy="2778760"/>
            </a:xfrm>
            <a:custGeom>
              <a:avLst/>
              <a:gdLst/>
              <a:ahLst/>
              <a:cxnLst/>
              <a:rect l="l" t="t" r="r" b="b"/>
              <a:pathLst>
                <a:path w="1062989" h="2778760">
                  <a:moveTo>
                    <a:pt x="1062591" y="0"/>
                  </a:moveTo>
                  <a:lnTo>
                    <a:pt x="681592" y="0"/>
                  </a:lnTo>
                  <a:lnTo>
                    <a:pt x="0" y="2687828"/>
                  </a:lnTo>
                  <a:lnTo>
                    <a:pt x="357251" y="2778252"/>
                  </a:lnTo>
                  <a:lnTo>
                    <a:pt x="1062591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5591" y="0"/>
              <a:ext cx="1035685" cy="2668905"/>
            </a:xfrm>
            <a:custGeom>
              <a:avLst/>
              <a:gdLst/>
              <a:ahLst/>
              <a:cxnLst/>
              <a:rect l="l" t="t" r="r" b="b"/>
              <a:pathLst>
                <a:path w="1035685" h="2668905">
                  <a:moveTo>
                    <a:pt x="1035159" y="0"/>
                  </a:moveTo>
                  <a:lnTo>
                    <a:pt x="652106" y="0"/>
                  </a:lnTo>
                  <a:lnTo>
                    <a:pt x="0" y="2578100"/>
                  </a:lnTo>
                  <a:lnTo>
                    <a:pt x="348094" y="2663825"/>
                  </a:lnTo>
                  <a:lnTo>
                    <a:pt x="357632" y="2668524"/>
                  </a:lnTo>
                  <a:lnTo>
                    <a:pt x="1035159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5591" y="2583179"/>
              <a:ext cx="2694940" cy="4274820"/>
            </a:xfrm>
            <a:custGeom>
              <a:avLst/>
              <a:gdLst/>
              <a:ahLst/>
              <a:cxnLst/>
              <a:rect l="l" t="t" r="r" b="b"/>
              <a:pathLst>
                <a:path w="2694940" h="4274820">
                  <a:moveTo>
                    <a:pt x="0" y="0"/>
                  </a:moveTo>
                  <a:lnTo>
                    <a:pt x="2575306" y="4274820"/>
                  </a:lnTo>
                  <a:lnTo>
                    <a:pt x="2694432" y="4274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9075" y="2692907"/>
              <a:ext cx="3331845" cy="4165600"/>
            </a:xfrm>
            <a:custGeom>
              <a:avLst/>
              <a:gdLst/>
              <a:ahLst/>
              <a:cxnLst/>
              <a:rect l="l" t="t" r="r" b="b"/>
              <a:pathLst>
                <a:path w="3331845" h="4165600">
                  <a:moveTo>
                    <a:pt x="0" y="0"/>
                  </a:moveTo>
                  <a:lnTo>
                    <a:pt x="3207639" y="4165091"/>
                  </a:lnTo>
                  <a:lnTo>
                    <a:pt x="3331464" y="4165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4504" y="2688335"/>
              <a:ext cx="4577080" cy="4170045"/>
            </a:xfrm>
            <a:custGeom>
              <a:avLst/>
              <a:gdLst/>
              <a:ahLst/>
              <a:cxnLst/>
              <a:rect l="l" t="t" r="r" b="b"/>
              <a:pathLst>
                <a:path w="4577080" h="4170045">
                  <a:moveTo>
                    <a:pt x="0" y="0"/>
                  </a:moveTo>
                  <a:lnTo>
                    <a:pt x="4762" y="4699"/>
                  </a:lnTo>
                  <a:lnTo>
                    <a:pt x="3336798" y="4169664"/>
                  </a:lnTo>
                  <a:lnTo>
                    <a:pt x="4576572" y="4169664"/>
                  </a:lnTo>
                  <a:lnTo>
                    <a:pt x="3571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5591" y="2578607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3584575" h="4279900">
                  <a:moveTo>
                    <a:pt x="0" y="0"/>
                  </a:moveTo>
                  <a:lnTo>
                    <a:pt x="0" y="4699"/>
                  </a:lnTo>
                  <a:lnTo>
                    <a:pt x="2693924" y="4279391"/>
                  </a:lnTo>
                  <a:lnTo>
                    <a:pt x="3584448" y="4279391"/>
                  </a:lnTo>
                  <a:lnTo>
                    <a:pt x="419087" y="176149"/>
                  </a:lnTo>
                  <a:lnTo>
                    <a:pt x="361937" y="95250"/>
                  </a:lnTo>
                  <a:lnTo>
                    <a:pt x="35717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53945" y="1494866"/>
            <a:ext cx="828065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id-ID" sz="5400" spc="-30" dirty="0" smtClean="0"/>
              <a:t>Pertemuan-1 </a:t>
            </a:r>
            <a:r>
              <a:rPr lang="id-ID" sz="5400" spc="-30" dirty="0" smtClean="0"/>
              <a:t/>
            </a:r>
            <a:br>
              <a:rPr lang="id-ID" sz="5400" spc="-30" dirty="0" smtClean="0"/>
            </a:br>
            <a:r>
              <a:rPr sz="5400" dirty="0" err="1" smtClean="0"/>
              <a:t>Jaringan</a:t>
            </a:r>
            <a:r>
              <a:rPr sz="5400" dirty="0" smtClean="0"/>
              <a:t> </a:t>
            </a:r>
            <a:r>
              <a:rPr sz="5400" dirty="0" err="1" smtClean="0"/>
              <a:t>Komputer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030" y="838200"/>
            <a:ext cx="878537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70" y="609600"/>
            <a:ext cx="10167334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54" y="990600"/>
            <a:ext cx="9773972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01" y="381000"/>
            <a:ext cx="10126696" cy="609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693" y="304800"/>
            <a:ext cx="9911948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41" y="533400"/>
            <a:ext cx="987128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713" y="609600"/>
            <a:ext cx="9315842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31" y="685800"/>
            <a:ext cx="9342336" cy="5016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062" y="685800"/>
            <a:ext cx="9114933" cy="549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685800"/>
            <a:ext cx="8610600" cy="587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PENDAHULUAN</a:t>
            </a: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9829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1943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760" y="685800"/>
            <a:ext cx="9252244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09600"/>
            <a:ext cx="9372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90" y="304800"/>
            <a:ext cx="921431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960" y="762000"/>
            <a:ext cx="8944039" cy="550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16" y="1219200"/>
            <a:ext cx="9067801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510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36" y="685800"/>
            <a:ext cx="9220263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0683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19863" r="36963" b="13357"/>
          <a:stretch/>
        </p:blipFill>
        <p:spPr bwMode="auto">
          <a:xfrm>
            <a:off x="1600200" y="685800"/>
            <a:ext cx="10210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510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22" y="914400"/>
            <a:ext cx="9876578" cy="518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510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08" y="609600"/>
            <a:ext cx="10003691" cy="537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510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66" y="838200"/>
            <a:ext cx="9350333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51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38200"/>
            <a:ext cx="9067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796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32" y="914400"/>
            <a:ext cx="9163468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510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50" y="762000"/>
            <a:ext cx="9445749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510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50" y="762000"/>
            <a:ext cx="9032650" cy="548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08" y="914400"/>
            <a:ext cx="9211891" cy="51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68" y="762000"/>
            <a:ext cx="8873731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116" y="1143000"/>
            <a:ext cx="9315084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50" y="1143000"/>
            <a:ext cx="9351150" cy="495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280" y="838200"/>
            <a:ext cx="9827720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22" y="838200"/>
            <a:ext cx="9170277" cy="533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02" y="1143000"/>
            <a:ext cx="937599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778" y="381000"/>
            <a:ext cx="10051102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363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726" y="1219200"/>
            <a:ext cx="9471674" cy="487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98" y="838200"/>
            <a:ext cx="9410101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164" y="1066800"/>
            <a:ext cx="9746236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96" y="838200"/>
            <a:ext cx="9472004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618" y="685800"/>
            <a:ext cx="9502981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60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10" y="762000"/>
            <a:ext cx="927409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566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64" y="1066800"/>
            <a:ext cx="9934536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566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64" y="1066800"/>
            <a:ext cx="988003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566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80" y="1066800"/>
            <a:ext cx="1007922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566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04" y="1143000"/>
            <a:ext cx="9886596" cy="5271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566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56" y="762000"/>
            <a:ext cx="10324023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52" y="1066800"/>
            <a:ext cx="960724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566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14400"/>
            <a:ext cx="9815478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9796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410" y="1143000"/>
            <a:ext cx="1012219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9796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88035"/>
            <a:ext cx="9372600" cy="475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9796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876" y="0"/>
            <a:ext cx="4863465" cy="6858000"/>
            <a:chOff x="150876" y="0"/>
            <a:chExt cx="486346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7443" y="848817"/>
              <a:ext cx="2116709" cy="11138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9543" y="848817"/>
              <a:ext cx="1804288" cy="11138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8052" y="964768"/>
            <a:ext cx="27374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Terima</a:t>
            </a:r>
            <a:r>
              <a:rPr spc="-60" dirty="0"/>
              <a:t> </a:t>
            </a:r>
            <a:r>
              <a:rPr spc="-5" dirty="0"/>
              <a:t>Kasih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2315" y="2001011"/>
            <a:ext cx="4415028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189" y="1219200"/>
            <a:ext cx="908213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01" y="762000"/>
            <a:ext cx="9778293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82" y="609600"/>
            <a:ext cx="10014718" cy="589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543" y="533400"/>
            <a:ext cx="10010457" cy="607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175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4</Words>
  <Application>Microsoft Office PowerPoint</Application>
  <PresentationFormat>Custom</PresentationFormat>
  <Paragraphs>3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Pertemuan-1  Jaringan Komputer</vt:lpstr>
      <vt:lpstr>PENDAHULUAN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 Keamanan Jaringan</dc:title>
  <dc:creator>ADMIN</dc:creator>
  <cp:lastModifiedBy>ADMIN</cp:lastModifiedBy>
  <cp:revision>24</cp:revision>
  <dcterms:created xsi:type="dcterms:W3CDTF">2023-09-21T06:15:22Z</dcterms:created>
  <dcterms:modified xsi:type="dcterms:W3CDTF">2024-02-19T09:31:01Z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2023-09-21T00:00:00Z</vt:filetime>
  </property>
</Properties>
</file>